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8796D0-7C18-400A-9B48-CAFB816E4308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AB5A78-0EED-4D0D-9F0E-A11169CD5C1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KERJA DIVISI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TRANSMISI DISTRIBUSI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Bidang</a:t>
            </a:r>
            <a:r>
              <a:rPr lang="en-US" sz="3200" baseline="0" dirty="0" smtClean="0"/>
              <a:t> </a:t>
            </a:r>
            <a:r>
              <a:rPr lang="en-US" sz="3200" baseline="0" dirty="0" err="1" smtClean="0"/>
              <a:t>Operasional</a:t>
            </a:r>
            <a:r>
              <a:rPr lang="en-US" sz="3200" baseline="0" dirty="0" smtClean="0"/>
              <a:t> </a:t>
            </a:r>
            <a:r>
              <a:rPr lang="en-US" sz="3200" baseline="0" dirty="0" err="1" smtClean="0"/>
              <a:t>Stasiun</a:t>
            </a:r>
            <a:r>
              <a:rPr lang="en-US" sz="3200" baseline="0" dirty="0" smtClean="0"/>
              <a:t> </a:t>
            </a:r>
            <a:r>
              <a:rPr lang="en-US" sz="3200" baseline="0" dirty="0" err="1" smtClean="0"/>
              <a:t>Pompa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01" y="980725"/>
          <a:ext cx="8616306" cy="5795919"/>
        </p:xfrm>
        <a:graphic>
          <a:graphicData uri="http://schemas.openxmlformats.org/drawingml/2006/table">
            <a:tbl>
              <a:tblPr/>
              <a:tblGrid>
                <a:gridCol w="267926"/>
                <a:gridCol w="1918108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  <a:gridCol w="133964"/>
              </a:tblGrid>
              <a:tr h="1518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ITEM PEKERJAAN</a:t>
                      </a:r>
                    </a:p>
                  </a:txBody>
                  <a:tcPr marL="4214" marR="4214" marT="4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8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TAHUN 2023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JANUARI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PEBRUARI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MARET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APRIL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JULI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AGUSTUS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SEPTEMBER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OKTOBER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NOPEMBER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DESEMBER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1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Urut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I. Pekerjaan Rutin</a:t>
                      </a:r>
                    </a:p>
                  </a:txBody>
                  <a:tcPr marL="4214" marR="4214" marT="4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Pengoperasian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Boster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Pump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Pemantauan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operasional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Elektro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Motor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Pemantauan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Operasional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Pompa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Pemantauan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Panel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Listrik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Pemantauan Operasional Genset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Kebersihan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Ruangan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Pompa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Kebersihan Ruangan Genset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Kebersihan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Ruang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Operator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Pembubuhan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Bahan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kimia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Pemanasan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Genset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Pemantauan debit air masuk &amp; keluar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Pemantauan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water level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elektrik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/ Manual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Pemantauan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peralatan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perpipaan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5189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II.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Perawatan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1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pemeliharaan</a:t>
                      </a:r>
                      <a:endParaRPr lang="en-US" sz="800" b="1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Pemeliharaan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instalasi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penerangan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Ruangan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Pemeliharaan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Peralatan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Perpipaan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Pemeliharaan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Manometer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Pemeliharaan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Reservoar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Pencucian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Reservoar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)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Tuasan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b.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Marelan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Cemara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d. Booster Pump Medan Denai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e.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Simalingkar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f.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Rumah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Susun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g.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Mabar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h. Booster Pump Garu I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Sejarah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j.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Gaperta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k. Booster Pump Padang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l. Booster Pump Lau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Bengklewang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m. Reservoir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Gunung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4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n. Booster Pump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Sei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Agul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Permintaan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Bahan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Kimia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Permintaan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Bahan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Bakar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Solar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46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Permintaan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Sarana</a:t>
                      </a:r>
                      <a:r>
                        <a:rPr lang="en-US" sz="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800" b="0" i="0" u="none" strike="noStrike" baseline="0" dirty="0" err="1">
                          <a:solidFill>
                            <a:srgbClr val="000000"/>
                          </a:solidFill>
                          <a:latin typeface="Calibri"/>
                        </a:rPr>
                        <a:t>kebersihan</a:t>
                      </a: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214" marR="4214" marT="42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250</Words>
  <Application>Microsoft Office PowerPoint</Application>
  <PresentationFormat>On-screen Show (4:3)</PresentationFormat>
  <Paragraphs>1792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PROGRAM KERJA DIVISI</vt:lpstr>
      <vt:lpstr>Bidang Operasional Stasiun Pompa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</cp:revision>
  <dcterms:created xsi:type="dcterms:W3CDTF">2023-09-05T07:29:11Z</dcterms:created>
  <dcterms:modified xsi:type="dcterms:W3CDTF">2023-09-05T07:49:10Z</dcterms:modified>
</cp:coreProperties>
</file>